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Relationship Id="rId22" Type="http://schemas.openxmlformats.org/officeDocument/2006/relationships/image" Target="../media/image69.png"/><Relationship Id="rId23" Type="http://schemas.openxmlformats.org/officeDocument/2006/relationships/image" Target="../media/image70.png"/><Relationship Id="rId24" Type="http://schemas.openxmlformats.org/officeDocument/2006/relationships/image" Target="../media/image71.png"/><Relationship Id="rId25" Type="http://schemas.openxmlformats.org/officeDocument/2006/relationships/image" Target="../media/image72.png"/><Relationship Id="rId26" Type="http://schemas.openxmlformats.org/officeDocument/2006/relationships/image" Target="../media/image73.png"/><Relationship Id="rId27" Type="http://schemas.openxmlformats.org/officeDocument/2006/relationships/image" Target="../media/image74.png"/><Relationship Id="rId28" Type="http://schemas.openxmlformats.org/officeDocument/2006/relationships/image" Target="../media/image75.png"/><Relationship Id="rId29" Type="http://schemas.openxmlformats.org/officeDocument/2006/relationships/image" Target="../media/image76.png"/><Relationship Id="rId30" Type="http://schemas.openxmlformats.org/officeDocument/2006/relationships/image" Target="../media/image77.png"/><Relationship Id="rId31" Type="http://schemas.openxmlformats.org/officeDocument/2006/relationships/image" Target="../media/image78.png"/><Relationship Id="rId32" Type="http://schemas.openxmlformats.org/officeDocument/2006/relationships/image" Target="../media/image79.png"/><Relationship Id="rId33" Type="http://schemas.openxmlformats.org/officeDocument/2006/relationships/image" Target="../media/image80.png"/><Relationship Id="rId34" Type="http://schemas.openxmlformats.org/officeDocument/2006/relationships/image" Target="../media/image81.png"/><Relationship Id="rId35" Type="http://schemas.openxmlformats.org/officeDocument/2006/relationships/image" Target="../media/image82.png"/><Relationship Id="rId36" Type="http://schemas.openxmlformats.org/officeDocument/2006/relationships/image" Target="../media/image83.png"/><Relationship Id="rId37" Type="http://schemas.openxmlformats.org/officeDocument/2006/relationships/image" Target="../media/image84.png"/><Relationship Id="rId38" Type="http://schemas.openxmlformats.org/officeDocument/2006/relationships/image" Target="../media/image85.png"/><Relationship Id="rId39" Type="http://schemas.openxmlformats.org/officeDocument/2006/relationships/image" Target="../media/image86.png"/><Relationship Id="rId40" Type="http://schemas.openxmlformats.org/officeDocument/2006/relationships/image" Target="../media/image87.png"/><Relationship Id="rId41" Type="http://schemas.openxmlformats.org/officeDocument/2006/relationships/image" Target="../media/image88.png"/><Relationship Id="rId42" Type="http://schemas.openxmlformats.org/officeDocument/2006/relationships/image" Target="../media/image89.png"/><Relationship Id="rId43" Type="http://schemas.openxmlformats.org/officeDocument/2006/relationships/image" Target="../media/image90.png"/><Relationship Id="rId44" Type="http://schemas.openxmlformats.org/officeDocument/2006/relationships/image" Target="../media/image91.png"/><Relationship Id="rId45" Type="http://schemas.openxmlformats.org/officeDocument/2006/relationships/image" Target="../media/image92.png"/><Relationship Id="rId46" Type="http://schemas.openxmlformats.org/officeDocument/2006/relationships/image" Target="../media/image93.png"/><Relationship Id="rId47" Type="http://schemas.openxmlformats.org/officeDocument/2006/relationships/image" Target="../media/image94.png"/><Relationship Id="rId48" Type="http://schemas.openxmlformats.org/officeDocument/2006/relationships/image" Target="../media/image95.png"/><Relationship Id="rId49" Type="http://schemas.openxmlformats.org/officeDocument/2006/relationships/image" Target="../media/image96.png"/><Relationship Id="rId50" Type="http://schemas.openxmlformats.org/officeDocument/2006/relationships/image" Target="../media/image97.png"/><Relationship Id="rId51" Type="http://schemas.openxmlformats.org/officeDocument/2006/relationships/image" Target="../media/image98.png"/><Relationship Id="rId52" Type="http://schemas.openxmlformats.org/officeDocument/2006/relationships/image" Target="../media/image99.png"/><Relationship Id="rId53" Type="http://schemas.openxmlformats.org/officeDocument/2006/relationships/image" Target="../media/image100.png"/><Relationship Id="rId54" Type="http://schemas.openxmlformats.org/officeDocument/2006/relationships/image" Target="../media/image101.png"/><Relationship Id="rId55" Type="http://schemas.openxmlformats.org/officeDocument/2006/relationships/image" Target="../media/image10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Relationship Id="rId22" Type="http://schemas.openxmlformats.org/officeDocument/2006/relationships/image" Target="../media/image129.png"/><Relationship Id="rId23" Type="http://schemas.openxmlformats.org/officeDocument/2006/relationships/image" Target="../media/image130.png"/><Relationship Id="rId24" Type="http://schemas.openxmlformats.org/officeDocument/2006/relationships/image" Target="../media/image131.png"/><Relationship Id="rId25" Type="http://schemas.openxmlformats.org/officeDocument/2006/relationships/image" Target="../media/image132.png"/><Relationship Id="rId26" Type="http://schemas.openxmlformats.org/officeDocument/2006/relationships/image" Target="../media/image133.png"/><Relationship Id="rId27" Type="http://schemas.openxmlformats.org/officeDocument/2006/relationships/image" Target="../media/image134.png"/><Relationship Id="rId28" Type="http://schemas.openxmlformats.org/officeDocument/2006/relationships/image" Target="../media/image135.png"/><Relationship Id="rId29" Type="http://schemas.openxmlformats.org/officeDocument/2006/relationships/image" Target="../media/image136.png"/><Relationship Id="rId30" Type="http://schemas.openxmlformats.org/officeDocument/2006/relationships/image" Target="../media/image137.png"/><Relationship Id="rId31" Type="http://schemas.openxmlformats.org/officeDocument/2006/relationships/image" Target="../media/image138.png"/><Relationship Id="rId32" Type="http://schemas.openxmlformats.org/officeDocument/2006/relationships/image" Target="../media/image139.png"/><Relationship Id="rId33" Type="http://schemas.openxmlformats.org/officeDocument/2006/relationships/image" Target="../media/image140.png"/><Relationship Id="rId34" Type="http://schemas.openxmlformats.org/officeDocument/2006/relationships/image" Target="../media/image14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23855" y="2264956"/>
            <a:ext cx="5583104" cy="3331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41239" y="7026420"/>
            <a:ext cx="6775538" cy="15872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6352237"/>
            <a:ext cx="8380952" cy="9524"/>
            <a:chOff x="9142857" y="6352237"/>
            <a:chExt cx="8380952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6352237"/>
              <a:ext cx="8380952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12117" y="1369094"/>
            <a:ext cx="12073147" cy="1205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419" y="0"/>
            <a:ext cx="18976657" cy="11385994"/>
            <a:chOff x="-881419" y="0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419" y="0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5436413" cy="29358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1049" y="6008849"/>
            <a:ext cx="4205310" cy="11961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60114"/>
            <a:ext cx="18285714" cy="3345828"/>
            <a:chOff x="0" y="-260114"/>
            <a:chExt cx="18285714" cy="3345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60114"/>
              <a:ext cx="18285714" cy="33458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9187825" cy="13004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4287" y="1507306"/>
            <a:ext cx="7549799" cy="822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4038" y="2627096"/>
            <a:ext cx="15784489" cy="5958645"/>
            <a:chOff x="1654038" y="2627096"/>
            <a:chExt cx="15784489" cy="5958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4038" y="2627096"/>
              <a:ext cx="15784489" cy="5958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60114"/>
            <a:ext cx="18285714" cy="3345828"/>
            <a:chOff x="0" y="-260114"/>
            <a:chExt cx="18285714" cy="3345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60114"/>
              <a:ext cx="18285714" cy="33458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7307944" cy="13004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4287" y="1507306"/>
            <a:ext cx="6844444" cy="9003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526" y="2365449"/>
            <a:ext cx="15579172" cy="7495017"/>
            <a:chOff x="1378526" y="2365449"/>
            <a:chExt cx="15579172" cy="74950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8526" y="2365449"/>
              <a:ext cx="15579172" cy="7495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60114"/>
            <a:ext cx="18285714" cy="3345828"/>
            <a:chOff x="0" y="-260114"/>
            <a:chExt cx="18285714" cy="3345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60114"/>
              <a:ext cx="18285714" cy="33458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7307944" cy="13004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4287" y="1507306"/>
            <a:ext cx="7285576" cy="9003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95238" y="2833767"/>
            <a:ext cx="13980954" cy="7451947"/>
            <a:chOff x="2895238" y="2833767"/>
            <a:chExt cx="13980954" cy="74519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5238" y="2833767"/>
              <a:ext cx="13980954" cy="7451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60114"/>
            <a:ext cx="18285714" cy="3345828"/>
            <a:chOff x="0" y="-260114"/>
            <a:chExt cx="18285714" cy="3345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60114"/>
              <a:ext cx="18285714" cy="33458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7307944" cy="13004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4287" y="1507306"/>
            <a:ext cx="7778821" cy="9003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85998" y="2553006"/>
            <a:ext cx="12513718" cy="7079474"/>
            <a:chOff x="2885998" y="2553006"/>
            <a:chExt cx="12513718" cy="70794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5998" y="2553006"/>
              <a:ext cx="12513718" cy="7079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1419" y="0"/>
            <a:ext cx="18976657" cy="11385994"/>
            <a:chOff x="-881419" y="0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1419" y="0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5436409" cy="29358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1049" y="6008849"/>
            <a:ext cx="2665690" cy="11961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60114"/>
            <a:ext cx="18285714" cy="3345828"/>
            <a:chOff x="0" y="-260114"/>
            <a:chExt cx="18285714" cy="3345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60114"/>
              <a:ext cx="18285714" cy="33458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6817013" cy="1188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4287" y="1507306"/>
            <a:ext cx="8907245" cy="9003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80962" y="2570161"/>
            <a:ext cx="3968652" cy="7040560"/>
            <a:chOff x="4780962" y="2570161"/>
            <a:chExt cx="3968652" cy="70405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0962" y="2570161"/>
              <a:ext cx="3968652" cy="7040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09524" y="2570161"/>
            <a:ext cx="4316632" cy="7018308"/>
            <a:chOff x="11009524" y="2570161"/>
            <a:chExt cx="4316632" cy="70183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9524" y="2570161"/>
              <a:ext cx="4316632" cy="7018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60114"/>
            <a:ext cx="18285714" cy="3345828"/>
            <a:chOff x="0" y="-260114"/>
            <a:chExt cx="18285714" cy="3345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60114"/>
              <a:ext cx="18285714" cy="33458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6817013" cy="1188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4287" y="1507306"/>
            <a:ext cx="8907245" cy="9003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057" y="2628571"/>
            <a:ext cx="15866657" cy="7345959"/>
            <a:chOff x="1219057" y="2628571"/>
            <a:chExt cx="15866657" cy="73459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057" y="2628571"/>
              <a:ext cx="15866657" cy="7345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60114"/>
            <a:ext cx="18285714" cy="3345828"/>
            <a:chOff x="0" y="-260114"/>
            <a:chExt cx="18285714" cy="3345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60114"/>
              <a:ext cx="18285714" cy="33458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7411284" cy="1914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33343" y="2394920"/>
            <a:ext cx="12571419" cy="6789365"/>
            <a:chOff x="4133343" y="2394920"/>
            <a:chExt cx="12571419" cy="67893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343" y="2394920"/>
              <a:ext cx="12571419" cy="67893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2063" y="-169838"/>
            <a:ext cx="18976657" cy="11385994"/>
            <a:chOff x="-692063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063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19659" y="1569535"/>
            <a:ext cx="4105701" cy="25399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0248" y="7114790"/>
            <a:ext cx="6351295" cy="11531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6352237"/>
            <a:ext cx="8380952" cy="9524"/>
            <a:chOff x="9142857" y="6352237"/>
            <a:chExt cx="8380952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6352237"/>
              <a:ext cx="8380952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24807" y="3643498"/>
            <a:ext cx="6606184" cy="11431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02781"/>
            <a:ext cx="18285714" cy="6262690"/>
            <a:chOff x="0" y="-2102781"/>
            <a:chExt cx="18285714" cy="62626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2077385"/>
              <a:ext cx="18285714" cy="6237293"/>
              <a:chOff x="0" y="-2077385"/>
              <a:chExt cx="18285714" cy="62372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2077385"/>
                <a:ext cx="18285714" cy="62372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-2102781"/>
              <a:ext cx="18285714" cy="6262690"/>
              <a:chOff x="0" y="-2102781"/>
              <a:chExt cx="18285714" cy="62626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-2102781"/>
                <a:ext cx="18285714" cy="62626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59538" y="2323810"/>
            <a:ext cx="16764271" cy="7200000"/>
            <a:chOff x="759538" y="2323810"/>
            <a:chExt cx="16764271" cy="7200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538" y="2323810"/>
              <a:ext cx="16764271" cy="72000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4160" y="676192"/>
            <a:ext cx="3266382" cy="10285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0885" y="3213294"/>
            <a:ext cx="1308243" cy="616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2232" y="2947841"/>
            <a:ext cx="6889506" cy="115938"/>
            <a:chOff x="1482232" y="2947841"/>
            <a:chExt cx="6889506" cy="1159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6475" y="3891028"/>
            <a:ext cx="3587915" cy="11752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2232" y="2947841"/>
            <a:ext cx="6889506" cy="115938"/>
            <a:chOff x="1482232" y="2947841"/>
            <a:chExt cx="6889506" cy="1159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0885" y="6510570"/>
            <a:ext cx="3236725" cy="616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2232" y="6245124"/>
            <a:ext cx="6889506" cy="115938"/>
            <a:chOff x="1482232" y="6245124"/>
            <a:chExt cx="6889506" cy="1159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2232" y="6245124"/>
              <a:ext cx="6889506" cy="115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2232" y="6245124"/>
            <a:ext cx="6889506" cy="115938"/>
            <a:chOff x="1482232" y="6245124"/>
            <a:chExt cx="6889506" cy="1159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2232" y="6245124"/>
              <a:ext cx="6889506" cy="1159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56475" y="7188314"/>
            <a:ext cx="2735834" cy="13805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62656" y="3213294"/>
            <a:ext cx="2700694" cy="6161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13978" y="2947841"/>
            <a:ext cx="6889506" cy="115938"/>
            <a:chOff x="9913978" y="2947841"/>
            <a:chExt cx="6889506" cy="1159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13978" y="2947841"/>
            <a:ext cx="6889506" cy="115938"/>
            <a:chOff x="9913978" y="2947841"/>
            <a:chExt cx="6889506" cy="1159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88247" y="3891028"/>
            <a:ext cx="3064892" cy="11752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62656" y="6510570"/>
            <a:ext cx="3316822" cy="6161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13978" y="6245124"/>
            <a:ext cx="6889506" cy="115938"/>
            <a:chOff x="9913978" y="6245124"/>
            <a:chExt cx="6889506" cy="1159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13978" y="6245124"/>
              <a:ext cx="6889506" cy="11593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88247" y="7188314"/>
            <a:ext cx="1951755" cy="11752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2124139" cy="29358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287" y="6023220"/>
            <a:ext cx="4917515" cy="11961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580049"/>
            <a:chOff x="0" y="0"/>
            <a:chExt cx="18285714" cy="3580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3336" y="662860"/>
            <a:ext cx="10106715" cy="1188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905" y="2476094"/>
            <a:ext cx="7047715" cy="7047715"/>
            <a:chOff x="761905" y="2476094"/>
            <a:chExt cx="7047715" cy="70477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2476094"/>
              <a:ext cx="7047715" cy="70477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16068" y="4958469"/>
            <a:ext cx="2809738" cy="2809738"/>
            <a:chOff x="11916068" y="4958469"/>
            <a:chExt cx="2809738" cy="2809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16068" y="4958469"/>
              <a:ext cx="2809738" cy="2809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4958469"/>
            <a:ext cx="2809738" cy="2809738"/>
            <a:chOff x="9142857" y="4958469"/>
            <a:chExt cx="2809738" cy="2809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958469"/>
              <a:ext cx="2809738" cy="28097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4072" y="4958469"/>
            <a:ext cx="2809738" cy="2809738"/>
            <a:chOff x="14714072" y="4958469"/>
            <a:chExt cx="2809738" cy="28097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14072" y="4958469"/>
              <a:ext cx="2809738" cy="28097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13334" y="5259383"/>
            <a:ext cx="2232455" cy="2232455"/>
            <a:chOff x="12213334" y="5259383"/>
            <a:chExt cx="2232455" cy="223245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213334" y="5259383"/>
              <a:ext cx="2232455" cy="2232455"/>
              <a:chOff x="12213334" y="5259383"/>
              <a:chExt cx="2232455" cy="223245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13334" y="5259383"/>
                <a:ext cx="2232455" cy="223245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5404" y="6354346"/>
              <a:ext cx="1893291" cy="34315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073645" y="5706108"/>
              <a:ext cx="511834" cy="444494"/>
              <a:chOff x="13073645" y="5706108"/>
              <a:chExt cx="511834" cy="44449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73645" y="5706108"/>
                <a:ext cx="511834" cy="44449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423955" y="5259383"/>
            <a:ext cx="2232455" cy="2232455"/>
            <a:chOff x="9423955" y="5259383"/>
            <a:chExt cx="2232455" cy="223245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23955" y="5259383"/>
              <a:ext cx="2232455" cy="2232455"/>
              <a:chOff x="9423955" y="5259383"/>
              <a:chExt cx="2232455" cy="223245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23955" y="5259383"/>
                <a:ext cx="2232455" cy="223245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85975" y="6354346"/>
              <a:ext cx="1218225" cy="34315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287924" y="5679702"/>
              <a:ext cx="504516" cy="492211"/>
              <a:chOff x="10287924" y="5679702"/>
              <a:chExt cx="504516" cy="49221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287924" y="5679702"/>
                <a:ext cx="504516" cy="49221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002713" y="5259383"/>
            <a:ext cx="2232455" cy="2232455"/>
            <a:chOff x="15002713" y="5259383"/>
            <a:chExt cx="2232455" cy="223245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002713" y="5259383"/>
              <a:ext cx="2232455" cy="2232455"/>
              <a:chOff x="15002713" y="5259383"/>
              <a:chExt cx="2232455" cy="223245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002713" y="5259383"/>
                <a:ext cx="2232455" cy="2232455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64737" y="6354346"/>
              <a:ext cx="1557664" cy="34315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5858745" y="5628400"/>
              <a:ext cx="520391" cy="520429"/>
              <a:chOff x="15858745" y="5628400"/>
              <a:chExt cx="520391" cy="52042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858745" y="5628400"/>
                <a:ext cx="520391" cy="52042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558107" y="6247877"/>
            <a:ext cx="759611" cy="231637"/>
            <a:chOff x="11558107" y="6247877"/>
            <a:chExt cx="759611" cy="23163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58107" y="6247877"/>
              <a:ext cx="759611" cy="2316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398170" y="6247877"/>
            <a:ext cx="759611" cy="231637"/>
            <a:chOff x="14398170" y="6247877"/>
            <a:chExt cx="759611" cy="2316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98170" y="6247877"/>
              <a:ext cx="759611" cy="231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90476"/>
            <a:chOff x="0" y="0"/>
            <a:chExt cx="18285714" cy="3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7155" y="662860"/>
            <a:ext cx="9782903" cy="11885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2382" y="1841296"/>
            <a:ext cx="10855646" cy="4133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905" y="4382332"/>
            <a:ext cx="5055770" cy="135237"/>
            <a:chOff x="761905" y="4382332"/>
            <a:chExt cx="5055770" cy="1352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4382332"/>
              <a:ext cx="5055770" cy="1352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8839" y="3667334"/>
            <a:ext cx="2119036" cy="5714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05" y="4501595"/>
            <a:ext cx="5055770" cy="1272458"/>
            <a:chOff x="761905" y="4501595"/>
            <a:chExt cx="5055770" cy="12724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61905" y="4501595"/>
              <a:ext cx="5055770" cy="1272458"/>
              <a:chOff x="761905" y="4501595"/>
              <a:chExt cx="5055770" cy="127245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1905" y="4501595"/>
                <a:ext cx="5055770" cy="127245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8506" y="5163296"/>
              <a:ext cx="1643845" cy="36570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0887" y="4773344"/>
              <a:ext cx="1081878" cy="45713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28772" y="4811435"/>
              <a:ext cx="689629" cy="689629"/>
              <a:chOff x="1128772" y="4811435"/>
              <a:chExt cx="689629" cy="6896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8772" y="4811435"/>
                <a:ext cx="689629" cy="6896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0861" y="4989209"/>
              <a:ext cx="385452" cy="334740"/>
              <a:chOff x="1280861" y="4989209"/>
              <a:chExt cx="385452" cy="33474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80861" y="4989209"/>
                <a:ext cx="385452" cy="33474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1905" y="5774053"/>
            <a:ext cx="5055770" cy="1272458"/>
            <a:chOff x="761905" y="5774053"/>
            <a:chExt cx="5055770" cy="127245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1905" y="5774053"/>
              <a:ext cx="5055770" cy="1272458"/>
              <a:chOff x="761905" y="5774053"/>
              <a:chExt cx="5055770" cy="127245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1905" y="5774053"/>
                <a:ext cx="5055770" cy="127245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68506" y="6435753"/>
              <a:ext cx="3111542" cy="36570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60887" y="6045801"/>
              <a:ext cx="1715005" cy="45713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28772" y="6083894"/>
              <a:ext cx="689629" cy="689629"/>
              <a:chOff x="1128772" y="6083894"/>
              <a:chExt cx="689629" cy="68962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28772" y="6083894"/>
                <a:ext cx="689629" cy="6896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80861" y="6261668"/>
              <a:ext cx="385452" cy="334740"/>
              <a:chOff x="1280861" y="6261668"/>
              <a:chExt cx="385452" cy="33474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80861" y="6261668"/>
                <a:ext cx="385452" cy="33474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614972" y="4382332"/>
            <a:ext cx="5055770" cy="135237"/>
            <a:chOff x="6614972" y="4382332"/>
            <a:chExt cx="5055770" cy="1352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14972" y="4382332"/>
              <a:ext cx="5055770" cy="13523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61906" y="3667334"/>
            <a:ext cx="3192344" cy="5714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468040" y="4382332"/>
            <a:ext cx="5055770" cy="135237"/>
            <a:chOff x="12468040" y="4382332"/>
            <a:chExt cx="5055770" cy="13523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68040" y="4382332"/>
              <a:ext cx="5055770" cy="13523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14954" y="3667334"/>
            <a:ext cx="2809496" cy="5714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614972" y="4501595"/>
            <a:ext cx="5055770" cy="1272458"/>
            <a:chOff x="6614972" y="4501595"/>
            <a:chExt cx="5055770" cy="127245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614972" y="4501595"/>
              <a:ext cx="5055770" cy="1272458"/>
              <a:chOff x="6614972" y="4501595"/>
              <a:chExt cx="5055770" cy="127245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14972" y="4501595"/>
                <a:ext cx="5055770" cy="127245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21582" y="5163296"/>
              <a:ext cx="1325072" cy="36570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13953" y="4773344"/>
              <a:ext cx="1683006" cy="45713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981840" y="4811435"/>
              <a:ext cx="689629" cy="689629"/>
              <a:chOff x="6981840" y="4811435"/>
              <a:chExt cx="689629" cy="68962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981840" y="4811435"/>
                <a:ext cx="689629" cy="68962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166407" y="4998983"/>
              <a:ext cx="352641" cy="295283"/>
              <a:chOff x="7166407" y="4998983"/>
              <a:chExt cx="352641" cy="29528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166407" y="4998983"/>
                <a:ext cx="352641" cy="29528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614972" y="5774053"/>
            <a:ext cx="5055770" cy="1272458"/>
            <a:chOff x="6614972" y="5774053"/>
            <a:chExt cx="5055770" cy="127245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614972" y="5774053"/>
              <a:ext cx="5055770" cy="1272458"/>
              <a:chOff x="6614972" y="5774053"/>
              <a:chExt cx="5055770" cy="127245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614972" y="5774053"/>
                <a:ext cx="5055770" cy="1272458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21582" y="6435753"/>
              <a:ext cx="1325072" cy="365705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3953" y="6045801"/>
              <a:ext cx="963024" cy="457131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6981840" y="6083894"/>
              <a:ext cx="689629" cy="689629"/>
              <a:chOff x="6981840" y="6083894"/>
              <a:chExt cx="689629" cy="68962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981840" y="6083894"/>
                <a:ext cx="689629" cy="68962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166407" y="6271441"/>
              <a:ext cx="352641" cy="295283"/>
              <a:chOff x="7166407" y="6271441"/>
              <a:chExt cx="352641" cy="295283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166407" y="6271441"/>
                <a:ext cx="352641" cy="29528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6614972" y="7046511"/>
            <a:ext cx="5055770" cy="1272458"/>
            <a:chOff x="6614972" y="7046511"/>
            <a:chExt cx="5055770" cy="127245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614972" y="7046511"/>
              <a:ext cx="5055770" cy="1272458"/>
              <a:chOff x="6614972" y="7046511"/>
              <a:chExt cx="5055770" cy="1272458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614972" y="7046511"/>
                <a:ext cx="5055770" cy="1272458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21582" y="7708210"/>
              <a:ext cx="2470745" cy="365705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819693" y="7329686"/>
              <a:ext cx="1600138" cy="346391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6981840" y="7356352"/>
              <a:ext cx="689629" cy="689629"/>
              <a:chOff x="6981840" y="7356352"/>
              <a:chExt cx="689629" cy="689629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6981840" y="7356352"/>
                <a:ext cx="689629" cy="68962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166407" y="7543900"/>
              <a:ext cx="352641" cy="295283"/>
              <a:chOff x="7166407" y="7543900"/>
              <a:chExt cx="352641" cy="295283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7166407" y="7543900"/>
                <a:ext cx="352641" cy="29528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6614972" y="8251351"/>
            <a:ext cx="5055770" cy="1272458"/>
            <a:chOff x="6614972" y="8251351"/>
            <a:chExt cx="5055770" cy="127245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14972" y="8251351"/>
              <a:ext cx="5055770" cy="1272458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821582" y="8857106"/>
            <a:ext cx="2144658" cy="365705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813953" y="8523096"/>
            <a:ext cx="776616" cy="45713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6981840" y="8561192"/>
            <a:ext cx="689629" cy="689629"/>
            <a:chOff x="6981840" y="8561192"/>
            <a:chExt cx="689629" cy="68962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81840" y="8561192"/>
              <a:ext cx="689629" cy="6896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166407" y="8748740"/>
            <a:ext cx="352641" cy="295283"/>
            <a:chOff x="7166407" y="8748740"/>
            <a:chExt cx="352641" cy="29528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66407" y="8748740"/>
              <a:ext cx="352641" cy="29528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468040" y="4501595"/>
            <a:ext cx="5055770" cy="1272458"/>
            <a:chOff x="12468040" y="4501595"/>
            <a:chExt cx="5055770" cy="1272458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2468040" y="4501595"/>
              <a:ext cx="5055770" cy="1272458"/>
              <a:chOff x="12468040" y="4501595"/>
              <a:chExt cx="5055770" cy="127245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2468040" y="4501595"/>
                <a:ext cx="5055770" cy="1272458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674667" y="5163296"/>
              <a:ext cx="2928689" cy="365705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667049" y="4773344"/>
              <a:ext cx="1140543" cy="457131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12834907" y="4811435"/>
              <a:ext cx="689629" cy="689629"/>
              <a:chOff x="12834907" y="4811435"/>
              <a:chExt cx="689629" cy="689629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2834907" y="4811435"/>
                <a:ext cx="689629" cy="689629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3014307" y="5005666"/>
              <a:ext cx="330830" cy="310005"/>
              <a:chOff x="13014307" y="5005666"/>
              <a:chExt cx="330830" cy="310005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3014307" y="5005666"/>
                <a:ext cx="330830" cy="310005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12468040" y="5774053"/>
            <a:ext cx="5055770" cy="1272458"/>
            <a:chOff x="12468040" y="5774053"/>
            <a:chExt cx="5055770" cy="1272458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2468040" y="5774053"/>
              <a:ext cx="5055770" cy="1272458"/>
              <a:chOff x="12468040" y="5774053"/>
              <a:chExt cx="5055770" cy="1272458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2468040" y="5774053"/>
                <a:ext cx="5055770" cy="1272458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674667" y="6435753"/>
              <a:ext cx="2394760" cy="372511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667049" y="6045801"/>
              <a:ext cx="1199208" cy="457131"/>
            </a:xfrm>
            <a:prstGeom prst="rect">
              <a:avLst/>
            </a:prstGeom>
          </p:spPr>
        </p:pic>
        <p:grpSp>
          <p:nvGrpSpPr>
            <p:cNvPr id="1034" name="그룹 1034"/>
            <p:cNvGrpSpPr/>
            <p:nvPr/>
          </p:nvGrpSpPr>
          <p:grpSpPr>
            <a:xfrm>
              <a:off x="12834907" y="6083894"/>
              <a:ext cx="689629" cy="689629"/>
              <a:chOff x="12834907" y="6083894"/>
              <a:chExt cx="689629" cy="689629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2834907" y="6083894"/>
                <a:ext cx="689629" cy="689629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3014307" y="6278125"/>
              <a:ext cx="330830" cy="310005"/>
              <a:chOff x="13014307" y="6278125"/>
              <a:chExt cx="330830" cy="310005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3014307" y="6278125"/>
                <a:ext cx="330830" cy="310005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12468040" y="7046511"/>
            <a:ext cx="5055770" cy="1272458"/>
            <a:chOff x="12468040" y="7046511"/>
            <a:chExt cx="5055770" cy="1272458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2468040" y="7046511"/>
              <a:ext cx="5055770" cy="1272458"/>
              <a:chOff x="12468040" y="7046511"/>
              <a:chExt cx="5055770" cy="1272458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2468040" y="7046511"/>
                <a:ext cx="5055770" cy="1272458"/>
              </a:xfrm>
              <a:prstGeom prst="rect">
                <a:avLst/>
              </a:prstGeom>
            </p:spPr>
          </p:pic>
        </p:grpSp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674667" y="7708210"/>
              <a:ext cx="1325072" cy="365705"/>
            </a:xfrm>
            <a:prstGeom prst="rect">
              <a:avLst/>
            </a:prstGeom>
          </p:spPr>
        </p:pic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667049" y="7318258"/>
              <a:ext cx="624746" cy="457131"/>
            </a:xfrm>
            <a:prstGeom prst="rect">
              <a:avLst/>
            </a:prstGeom>
          </p:spPr>
        </p:pic>
        <p:grpSp>
          <p:nvGrpSpPr>
            <p:cNvPr id="1038" name="그룹 1038"/>
            <p:cNvGrpSpPr/>
            <p:nvPr/>
          </p:nvGrpSpPr>
          <p:grpSpPr>
            <a:xfrm>
              <a:off x="12834907" y="7356352"/>
              <a:ext cx="689629" cy="689629"/>
              <a:chOff x="12834907" y="7356352"/>
              <a:chExt cx="689629" cy="689629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2834907" y="7356352"/>
                <a:ext cx="689629" cy="68962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3014307" y="7550583"/>
              <a:ext cx="330830" cy="310005"/>
              <a:chOff x="13014307" y="7550583"/>
              <a:chExt cx="330830" cy="310005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3014307" y="7550583"/>
                <a:ext cx="330830" cy="3100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2459" y="1425297"/>
            <a:ext cx="6990661" cy="29358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287" y="6023220"/>
            <a:ext cx="3748173" cy="17294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90476"/>
            <a:chOff x="0" y="0"/>
            <a:chExt cx="18285714" cy="3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1098981"/>
            <a:ext cx="9425857" cy="1188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87699" y="3853676"/>
            <a:ext cx="3708834" cy="3708834"/>
            <a:chOff x="7287699" y="3853676"/>
            <a:chExt cx="3708834" cy="37088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7699" y="3853676"/>
              <a:ext cx="3708834" cy="37088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1033" y="4136533"/>
            <a:ext cx="3146929" cy="3146929"/>
            <a:chOff x="7561033" y="4136533"/>
            <a:chExt cx="3146929" cy="31469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1033" y="4136533"/>
              <a:ext cx="3146929" cy="31469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4720" y="4580067"/>
            <a:ext cx="1339554" cy="1281313"/>
            <a:chOff x="8464720" y="4580067"/>
            <a:chExt cx="1339554" cy="12813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4720" y="4580067"/>
              <a:ext cx="1339554" cy="12813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92130" y="5522307"/>
            <a:ext cx="211298" cy="375383"/>
            <a:chOff x="3592130" y="5522307"/>
            <a:chExt cx="211298" cy="3753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2130" y="5522307"/>
              <a:ext cx="211298" cy="37538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0686" y="7390077"/>
            <a:ext cx="2609948" cy="7212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40775" y="4795174"/>
            <a:ext cx="1829648" cy="1829648"/>
            <a:chOff x="4340775" y="4795174"/>
            <a:chExt cx="1829648" cy="18296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40775" y="4795174"/>
              <a:ext cx="1829648" cy="18296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12953" y="6943953"/>
            <a:ext cx="2165676" cy="457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53310" y="5262531"/>
            <a:ext cx="1004578" cy="894933"/>
            <a:chOff x="4753310" y="5262531"/>
            <a:chExt cx="1004578" cy="8949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53310" y="5262531"/>
              <a:ext cx="1004578" cy="8949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02357" y="5522307"/>
            <a:ext cx="211298" cy="375383"/>
            <a:chOff x="6702357" y="5522307"/>
            <a:chExt cx="211298" cy="3753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02357" y="5522307"/>
              <a:ext cx="211298" cy="3753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90040" y="5522307"/>
            <a:ext cx="211298" cy="375383"/>
            <a:chOff x="3590040" y="5522307"/>
            <a:chExt cx="211298" cy="3753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0040" y="5522307"/>
              <a:ext cx="211298" cy="37538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10686" y="7390077"/>
            <a:ext cx="2609948" cy="7212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340775" y="4795174"/>
            <a:ext cx="1829648" cy="1829648"/>
            <a:chOff x="4340775" y="4795174"/>
            <a:chExt cx="1829648" cy="18296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0775" y="4795174"/>
              <a:ext cx="1829648" cy="18296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53310" y="5262531"/>
            <a:ext cx="1004578" cy="894933"/>
            <a:chOff x="4753310" y="5262531"/>
            <a:chExt cx="1004578" cy="8949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53310" y="5262531"/>
              <a:ext cx="1004578" cy="89493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68482" y="7390077"/>
            <a:ext cx="2609948" cy="7212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102324" y="4795174"/>
            <a:ext cx="1829648" cy="1829648"/>
            <a:chOff x="12102324" y="4795174"/>
            <a:chExt cx="1829648" cy="18296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02324" y="4795174"/>
              <a:ext cx="1829648" cy="18296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05680" y="5298600"/>
            <a:ext cx="1022934" cy="822795"/>
            <a:chOff x="12505680" y="5298600"/>
            <a:chExt cx="1022934" cy="8227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05680" y="5298600"/>
              <a:ext cx="1022934" cy="82279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70763" y="6943953"/>
            <a:ext cx="2538239" cy="45713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467657" y="5522307"/>
            <a:ext cx="211298" cy="375383"/>
            <a:chOff x="14467657" y="5522307"/>
            <a:chExt cx="211298" cy="37538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67657" y="5522307"/>
              <a:ext cx="211298" cy="3753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214640" y="4795174"/>
            <a:ext cx="1829648" cy="1829648"/>
            <a:chOff x="15214640" y="4795174"/>
            <a:chExt cx="1829648" cy="182964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214640" y="4795174"/>
              <a:ext cx="1829648" cy="18296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612023" y="5250981"/>
            <a:ext cx="1034882" cy="974422"/>
            <a:chOff x="15612023" y="5250981"/>
            <a:chExt cx="1034882" cy="9744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612023" y="5250981"/>
              <a:ext cx="1034882" cy="9744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55341" y="5522307"/>
            <a:ext cx="211298" cy="375383"/>
            <a:chOff x="11355341" y="5522307"/>
            <a:chExt cx="211298" cy="37538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55341" y="5522307"/>
              <a:ext cx="211298" cy="37538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88041" y="6022299"/>
            <a:ext cx="2400185" cy="96238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789511" y="8888889"/>
            <a:ext cx="2692063" cy="642980"/>
            <a:chOff x="7789511" y="8888889"/>
            <a:chExt cx="2692063" cy="64298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89511" y="8888889"/>
              <a:ext cx="2692063" cy="64298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22382" y="8976099"/>
            <a:ext cx="1924757" cy="50284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33653" y="8888889"/>
            <a:ext cx="5328252" cy="642980"/>
            <a:chOff x="1033653" y="8888889"/>
            <a:chExt cx="5328252" cy="64298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3653" y="8888889"/>
              <a:ext cx="5328252" cy="64298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37782" y="8976096"/>
            <a:ext cx="2916081" cy="50284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909180" y="8888889"/>
            <a:ext cx="5328252" cy="642980"/>
            <a:chOff x="11909180" y="8888889"/>
            <a:chExt cx="5328252" cy="64298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909180" y="8888889"/>
              <a:ext cx="5328252" cy="642980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413334" y="8976096"/>
            <a:ext cx="2905605" cy="50284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690253" y="9078987"/>
            <a:ext cx="770909" cy="262784"/>
            <a:chOff x="6690253" y="9078987"/>
            <a:chExt cx="770909" cy="26278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90253" y="9078987"/>
              <a:ext cx="770909" cy="2627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809922" y="9078987"/>
            <a:ext cx="770909" cy="262784"/>
            <a:chOff x="10809922" y="9078987"/>
            <a:chExt cx="770909" cy="26278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809922" y="9078987"/>
              <a:ext cx="770909" cy="26278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420241" y="2501587"/>
            <a:ext cx="14624047" cy="7403175"/>
            <a:chOff x="2420241" y="2501587"/>
            <a:chExt cx="14624047" cy="740317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20241" y="2501587"/>
              <a:ext cx="14624047" cy="7403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60114"/>
            <a:ext cx="18285714" cy="3671973"/>
            <a:chOff x="0" y="-260114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60114"/>
              <a:ext cx="18285714" cy="36719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8082810" cy="1188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4287" y="1507306"/>
            <a:ext cx="6800327" cy="9003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57083" y="2391429"/>
            <a:ext cx="14452442" cy="7232782"/>
            <a:chOff x="2957083" y="2391429"/>
            <a:chExt cx="14452442" cy="72327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7083" y="2391429"/>
              <a:ext cx="14452442" cy="7232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60114"/>
            <a:ext cx="18285714" cy="3345828"/>
            <a:chOff x="0" y="-260114"/>
            <a:chExt cx="18285714" cy="3345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60114"/>
              <a:ext cx="18285714" cy="33458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7488539" cy="1188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4287" y="1507306"/>
            <a:ext cx="7598249" cy="822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24" y="4936050"/>
            <a:ext cx="6076190" cy="2934098"/>
            <a:chOff x="1047624" y="4936050"/>
            <a:chExt cx="6076190" cy="29340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24" y="4936050"/>
              <a:ext cx="6076190" cy="29340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47620" y="4736630"/>
            <a:ext cx="6038095" cy="3332938"/>
            <a:chOff x="8447620" y="4736630"/>
            <a:chExt cx="6038095" cy="33329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7620" y="4736630"/>
              <a:ext cx="6038095" cy="33329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97132" y="3609955"/>
            <a:ext cx="6434851" cy="8692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9530" y="3609955"/>
            <a:ext cx="7106148" cy="8692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2021-06-03T14:15:05Z</dcterms:created>
  <dcterms:modified xsi:type="dcterms:W3CDTF">2021-06-03T14:15:05Z</dcterms:modified>
</cp:coreProperties>
</file>